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9906000" cy="6858000" type="A4"/>
  <p:notesSz cx="6797675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6"/>
  </p:normalViewPr>
  <p:slideViewPr>
    <p:cSldViewPr snapToGrid="0" snapToObjects="1">
      <p:cViewPr varScale="1">
        <p:scale>
          <a:sx n="66" d="100"/>
          <a:sy n="66" d="100"/>
        </p:scale>
        <p:origin x="11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ula Anna" userId="6f3e1e7b-ba3d-4fa7-a5ae-2f26bd657df5" providerId="ADAL" clId="{861642A4-7245-4CAC-99C8-24BD268C907B}"/>
    <pc:docChg chg="custSel modSld">
      <pc:chgData name="Hannula Anna" userId="6f3e1e7b-ba3d-4fa7-a5ae-2f26bd657df5" providerId="ADAL" clId="{861642A4-7245-4CAC-99C8-24BD268C907B}" dt="2024-06-25T10:39:05.267" v="137" actId="5793"/>
      <pc:docMkLst>
        <pc:docMk/>
      </pc:docMkLst>
      <pc:sldChg chg="modSp mod">
        <pc:chgData name="Hannula Anna" userId="6f3e1e7b-ba3d-4fa7-a5ae-2f26bd657df5" providerId="ADAL" clId="{861642A4-7245-4CAC-99C8-24BD268C907B}" dt="2024-06-25T10:39:05.267" v="137" actId="5793"/>
        <pc:sldMkLst>
          <pc:docMk/>
          <pc:sldMk cId="366068045" sldId="284"/>
        </pc:sldMkLst>
        <pc:spChg chg="mod">
          <ac:chgData name="Hannula Anna" userId="6f3e1e7b-ba3d-4fa7-a5ae-2f26bd657df5" providerId="ADAL" clId="{861642A4-7245-4CAC-99C8-24BD268C907B}" dt="2024-06-25T10:36:50.472" v="3" actId="20577"/>
          <ac:spMkLst>
            <pc:docMk/>
            <pc:sldMk cId="366068045" sldId="284"/>
            <ac:spMk id="2" creationId="{00000000-0000-0000-0000-000000000000}"/>
          </ac:spMkLst>
        </pc:spChg>
        <pc:spChg chg="mod">
          <ac:chgData name="Hannula Anna" userId="6f3e1e7b-ba3d-4fa7-a5ae-2f26bd657df5" providerId="ADAL" clId="{861642A4-7245-4CAC-99C8-24BD268C907B}" dt="2024-06-25T10:39:05.267" v="137" actId="5793"/>
          <ac:spMkLst>
            <pc:docMk/>
            <pc:sldMk cId="366068045" sldId="284"/>
            <ac:spMk id="3" creationId="{00000000-0000-0000-0000-000000000000}"/>
          </ac:spMkLst>
        </pc:spChg>
      </pc:sldChg>
    </pc:docChg>
  </pc:docChgLst>
  <pc:docChgLst>
    <pc:chgData name="Hannula Anna" userId="6f3e1e7b-ba3d-4fa7-a5ae-2f26bd657df5" providerId="ADAL" clId="{3246A956-8D8E-4132-8119-6581078CCA67}"/>
    <pc:docChg chg="custSel delSld modSld">
      <pc:chgData name="Hannula Anna" userId="6f3e1e7b-ba3d-4fa7-a5ae-2f26bd657df5" providerId="ADAL" clId="{3246A956-8D8E-4132-8119-6581078CCA67}" dt="2022-07-12T06:15:25.237" v="175" actId="20577"/>
      <pc:docMkLst>
        <pc:docMk/>
      </pc:docMkLst>
      <pc:sldChg chg="modSp mod">
        <pc:chgData name="Hannula Anna" userId="6f3e1e7b-ba3d-4fa7-a5ae-2f26bd657df5" providerId="ADAL" clId="{3246A956-8D8E-4132-8119-6581078CCA67}" dt="2022-07-12T06:15:25.237" v="175" actId="20577"/>
        <pc:sldMkLst>
          <pc:docMk/>
          <pc:sldMk cId="366068045" sldId="284"/>
        </pc:sldMkLst>
        <pc:spChg chg="mod">
          <ac:chgData name="Hannula Anna" userId="6f3e1e7b-ba3d-4fa7-a5ae-2f26bd657df5" providerId="ADAL" clId="{3246A956-8D8E-4132-8119-6581078CCA67}" dt="2022-07-12T06:07:20.206" v="73" actId="20577"/>
          <ac:spMkLst>
            <pc:docMk/>
            <pc:sldMk cId="366068045" sldId="284"/>
            <ac:spMk id="2" creationId="{00000000-0000-0000-0000-000000000000}"/>
          </ac:spMkLst>
        </pc:spChg>
        <pc:spChg chg="mod">
          <ac:chgData name="Hannula Anna" userId="6f3e1e7b-ba3d-4fa7-a5ae-2f26bd657df5" providerId="ADAL" clId="{3246A956-8D8E-4132-8119-6581078CCA67}" dt="2022-07-12T06:15:25.237" v="175" actId="20577"/>
          <ac:spMkLst>
            <pc:docMk/>
            <pc:sldMk cId="366068045" sldId="284"/>
            <ac:spMk id="3" creationId="{00000000-0000-0000-0000-000000000000}"/>
          </ac:spMkLst>
        </pc:spChg>
      </pc:sldChg>
      <pc:sldChg chg="del">
        <pc:chgData name="Hannula Anna" userId="6f3e1e7b-ba3d-4fa7-a5ae-2f26bd657df5" providerId="ADAL" clId="{3246A956-8D8E-4132-8119-6581078CCA67}" dt="2022-07-12T06:06:52.870" v="0" actId="2696"/>
        <pc:sldMkLst>
          <pc:docMk/>
          <pc:sldMk cId="49139385" sldId="285"/>
        </pc:sldMkLst>
      </pc:sldChg>
    </pc:docChg>
  </pc:docChgLst>
  <pc:docChgLst>
    <pc:chgData name="Hannula Anna" userId="6f3e1e7b-ba3d-4fa7-a5ae-2f26bd657df5" providerId="ADAL" clId="{55C4B51E-C62E-4888-B9BF-E6826EE1994E}"/>
    <pc:docChg chg="modSld">
      <pc:chgData name="Hannula Anna" userId="6f3e1e7b-ba3d-4fa7-a5ae-2f26bd657df5" providerId="ADAL" clId="{55C4B51E-C62E-4888-B9BF-E6826EE1994E}" dt="2024-07-24T06:38:58.462" v="163" actId="20577"/>
      <pc:docMkLst>
        <pc:docMk/>
      </pc:docMkLst>
      <pc:sldChg chg="modSp mod">
        <pc:chgData name="Hannula Anna" userId="6f3e1e7b-ba3d-4fa7-a5ae-2f26bd657df5" providerId="ADAL" clId="{55C4B51E-C62E-4888-B9BF-E6826EE1994E}" dt="2024-07-24T06:38:58.462" v="163" actId="20577"/>
        <pc:sldMkLst>
          <pc:docMk/>
          <pc:sldMk cId="366068045" sldId="284"/>
        </pc:sldMkLst>
        <pc:spChg chg="mod">
          <ac:chgData name="Hannula Anna" userId="6f3e1e7b-ba3d-4fa7-a5ae-2f26bd657df5" providerId="ADAL" clId="{55C4B51E-C62E-4888-B9BF-E6826EE1994E}" dt="2024-07-24T06:38:58.462" v="163" actId="20577"/>
          <ac:spMkLst>
            <pc:docMk/>
            <pc:sldMk cId="366068045" sldId="284"/>
            <ac:spMk id="3" creationId="{00000000-0000-0000-0000-000000000000}"/>
          </ac:spMkLst>
        </pc:spChg>
      </pc:sldChg>
    </pc:docChg>
  </pc:docChgLst>
  <pc:docChgLst>
    <pc:chgData name="Hannula Anna" userId="6f3e1e7b-ba3d-4fa7-a5ae-2f26bd657df5" providerId="ADAL" clId="{C9563FDC-6311-4946-83E9-D94D09299443}"/>
    <pc:docChg chg="custSel addSld modSld">
      <pc:chgData name="Hannula Anna" userId="6f3e1e7b-ba3d-4fa7-a5ae-2f26bd657df5" providerId="ADAL" clId="{C9563FDC-6311-4946-83E9-D94D09299443}" dt="2022-04-21T07:29:48.739" v="653" actId="113"/>
      <pc:docMkLst>
        <pc:docMk/>
      </pc:docMkLst>
      <pc:sldChg chg="modSp mod">
        <pc:chgData name="Hannula Anna" userId="6f3e1e7b-ba3d-4fa7-a5ae-2f26bd657df5" providerId="ADAL" clId="{C9563FDC-6311-4946-83E9-D94D09299443}" dt="2022-04-21T07:29:32.181" v="650" actId="14100"/>
        <pc:sldMkLst>
          <pc:docMk/>
          <pc:sldMk cId="366068045" sldId="284"/>
        </pc:sldMkLst>
        <pc:spChg chg="mod">
          <ac:chgData name="Hannula Anna" userId="6f3e1e7b-ba3d-4fa7-a5ae-2f26bd657df5" providerId="ADAL" clId="{C9563FDC-6311-4946-83E9-D94D09299443}" dt="2022-04-21T07:20:47.911" v="20" actId="20577"/>
          <ac:spMkLst>
            <pc:docMk/>
            <pc:sldMk cId="366068045" sldId="284"/>
            <ac:spMk id="2" creationId="{00000000-0000-0000-0000-000000000000}"/>
          </ac:spMkLst>
        </pc:spChg>
        <pc:spChg chg="mod">
          <ac:chgData name="Hannula Anna" userId="6f3e1e7b-ba3d-4fa7-a5ae-2f26bd657df5" providerId="ADAL" clId="{C9563FDC-6311-4946-83E9-D94D09299443}" dt="2022-04-21T07:29:32.181" v="650" actId="14100"/>
          <ac:spMkLst>
            <pc:docMk/>
            <pc:sldMk cId="366068045" sldId="284"/>
            <ac:spMk id="3" creationId="{00000000-0000-0000-0000-000000000000}"/>
          </ac:spMkLst>
        </pc:spChg>
      </pc:sldChg>
      <pc:sldChg chg="modSp add mod">
        <pc:chgData name="Hannula Anna" userId="6f3e1e7b-ba3d-4fa7-a5ae-2f26bd657df5" providerId="ADAL" clId="{C9563FDC-6311-4946-83E9-D94D09299443}" dt="2022-04-21T07:29:48.739" v="653" actId="113"/>
        <pc:sldMkLst>
          <pc:docMk/>
          <pc:sldMk cId="49139385" sldId="285"/>
        </pc:sldMkLst>
        <pc:spChg chg="mod">
          <ac:chgData name="Hannula Anna" userId="6f3e1e7b-ba3d-4fa7-a5ae-2f26bd657df5" providerId="ADAL" clId="{C9563FDC-6311-4946-83E9-D94D09299443}" dt="2022-04-21T07:25:24.303" v="430" actId="20577"/>
          <ac:spMkLst>
            <pc:docMk/>
            <pc:sldMk cId="49139385" sldId="285"/>
            <ac:spMk id="2" creationId="{00000000-0000-0000-0000-000000000000}"/>
          </ac:spMkLst>
        </pc:spChg>
        <pc:spChg chg="mod">
          <ac:chgData name="Hannula Anna" userId="6f3e1e7b-ba3d-4fa7-a5ae-2f26bd657df5" providerId="ADAL" clId="{C9563FDC-6311-4946-83E9-D94D09299443}" dt="2022-04-21T07:29:48.739" v="653" actId="113"/>
          <ac:spMkLst>
            <pc:docMk/>
            <pc:sldMk cId="49139385" sldId="28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89FA1-D6AA-1048-9081-B6E1B2E1FF36}" type="datetimeFigureOut">
              <a:rPr lang="fi-FI" smtClean="0"/>
              <a:t>24.7.2024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1233488"/>
            <a:ext cx="48101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ECCF4-EAC3-964B-A9E8-E3B704B795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258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1.svg"/><Relationship Id="rId4" Type="http://schemas.openxmlformats.org/officeDocument/2006/relationships/image" Target="../media/image19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1.svg"/><Relationship Id="rId4" Type="http://schemas.openxmlformats.org/officeDocument/2006/relationships/image" Target="../media/image19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1.svg"/><Relationship Id="rId4" Type="http://schemas.openxmlformats.org/officeDocument/2006/relationships/image" Target="../media/image1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1.svg"/><Relationship Id="rId4" Type="http://schemas.openxmlformats.org/officeDocument/2006/relationships/image" Target="../media/image19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D57B924-0395-CA4F-B647-D937553CE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17"/>
          <a:stretch/>
        </p:blipFill>
        <p:spPr>
          <a:xfrm>
            <a:off x="681037" y="-1"/>
            <a:ext cx="2965809" cy="61984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91FA7-D51D-E64B-91BA-B6D12B9F6F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795" y="659567"/>
            <a:ext cx="2598295" cy="2850396"/>
          </a:xfrm>
        </p:spPr>
        <p:txBody>
          <a:bodyPr anchor="b">
            <a:normAutofit/>
          </a:bodyPr>
          <a:lstStyle>
            <a:lvl1pPr algn="l">
              <a:defRPr sz="2925" spc="-16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E316B-7DEB-5D47-B211-12452153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95" y="3602039"/>
            <a:ext cx="2598295" cy="1269765"/>
          </a:xfrm>
        </p:spPr>
        <p:txBody>
          <a:bodyPr>
            <a:normAutofit/>
          </a:bodyPr>
          <a:lstStyle>
            <a:lvl1pPr marL="0" indent="0" algn="l">
              <a:buNone/>
              <a:defRPr sz="1625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D3039F7-B6A5-2940-88EE-E514AFA3BA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0614" y="5262277"/>
            <a:ext cx="1186656" cy="393700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3E48BF51-005C-7147-8506-A6735EAE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ED381CE-EAD6-2C41-BBE6-FC812A0C2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CF6F555-1194-2E4F-8D69-8FDBD6E1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904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sininen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244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sininen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4F3530-E3FD-3C4A-9AE7-C6B0573A5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30366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5C06DE6-576D-2F4A-944E-516663C6B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382212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76F361-C554-914F-A965-E867C54E8723}"/>
              </a:ext>
            </a:extLst>
          </p:cNvPr>
          <p:cNvSpPr/>
          <p:nvPr userDrawn="1"/>
        </p:nvSpPr>
        <p:spPr>
          <a:xfrm>
            <a:off x="-1" y="0"/>
            <a:ext cx="30712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712DF0F-02FD-204F-BB13-B0B5FAEAB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8C7216C-CD7E-E544-A0E3-4E902A9E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349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sininen_pysty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EB09EA36-B177-2247-9F22-785ACA7890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115" t="80449" r="38844"/>
          <a:stretch/>
        </p:blipFill>
        <p:spPr>
          <a:xfrm rot="16200000">
            <a:off x="-427988" y="3274601"/>
            <a:ext cx="6858002" cy="3087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1180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875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sininen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767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vaalea_sininen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4F3530-E3FD-3C4A-9AE7-C6B0573A5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30366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5C06DE6-576D-2F4A-944E-516663C6B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382212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7CEB22-8A6F-1547-8490-8452E3E3ECA8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3D69D4F-EAE0-8A4F-9407-E1EC94A308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F06851F-141D-7F40-9161-700A4E12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317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sininen_pysty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EB09EA36-B177-2247-9F22-785ACA7890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115" t="80449" r="38844"/>
          <a:stretch/>
        </p:blipFill>
        <p:spPr>
          <a:xfrm rot="16200000">
            <a:off x="-427988" y="3274601"/>
            <a:ext cx="6858002" cy="3087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1180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51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punainen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034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vaalea_punainen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4F3530-E3FD-3C4A-9AE7-C6B0573A5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30366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5C06DE6-576D-2F4A-944E-516663C6B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382212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C13D89-8111-BA4B-A594-D68114CC7BFB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9BAA63-54DF-0241-913A-9884019476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AEDF26A-89BA-454E-BAF3-56E065DF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90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punainen_pysty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EB09EA36-B177-2247-9F22-785ACA7890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115" t="80449" r="38844"/>
          <a:stretch/>
        </p:blipFill>
        <p:spPr>
          <a:xfrm rot="16200000">
            <a:off x="-427988" y="3274601"/>
            <a:ext cx="6858002" cy="3087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1180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849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ihreä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688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D57B924-0395-CA4F-B647-D937553CE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17"/>
          <a:stretch/>
        </p:blipFill>
        <p:spPr>
          <a:xfrm>
            <a:off x="681037" y="-1"/>
            <a:ext cx="2965809" cy="61984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91FA7-D51D-E64B-91BA-B6D12B9F6F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795" y="659567"/>
            <a:ext cx="2598295" cy="2850396"/>
          </a:xfrm>
        </p:spPr>
        <p:txBody>
          <a:bodyPr anchor="b">
            <a:normAutofit/>
          </a:bodyPr>
          <a:lstStyle>
            <a:lvl1pPr algn="l">
              <a:defRPr sz="2925" spc="-16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E316B-7DEB-5D47-B211-12452153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95" y="3602039"/>
            <a:ext cx="2598295" cy="1269765"/>
          </a:xfrm>
        </p:spPr>
        <p:txBody>
          <a:bodyPr>
            <a:normAutofit/>
          </a:bodyPr>
          <a:lstStyle>
            <a:lvl1pPr marL="0" indent="0" algn="l">
              <a:buNone/>
              <a:defRPr sz="1625">
                <a:solidFill>
                  <a:schemeClr val="bg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33FE883-F2A8-3045-91CE-0AA2C34973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0614" y="5262276"/>
            <a:ext cx="1186656" cy="393700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169B374F-34BA-4545-A663-86F374CE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E66C2CE-6849-4F4B-BE0E-C68F5657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DF5DA60F-8B14-6C49-B9B3-A06EDB64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732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vihreä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4F3530-E3FD-3C4A-9AE7-C6B0573A5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30366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5C06DE6-576D-2F4A-944E-516663C6B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382212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AF7501-68E2-A044-81FF-86A5105E9791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608CA2-BFC9-5E4A-AE5F-1C2363BD69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3C2864F4-AA45-AC42-86B5-A1D154BAD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065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ihreä_pysty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EB09EA36-B177-2247-9F22-785ACA7890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115" t="80449" r="38844"/>
          <a:stretch/>
        </p:blipFill>
        <p:spPr>
          <a:xfrm rot="16200000">
            <a:off x="-427988" y="3274601"/>
            <a:ext cx="6858002" cy="3087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11805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397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keltainen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697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keltainen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4F3530-E3FD-3C4A-9AE7-C6B0573A5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30366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5C06DE6-576D-2F4A-944E-516663C6B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382212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F9A0CC-5539-5B47-B47D-BCCABBAFF356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8908D99-5200-1043-B530-2D3B91157D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B8D5280-BBA6-7E4E-96A7-73FBB033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594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isältödia_vihreä_pysty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EB09EA36-B177-2247-9F22-785ACA7890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115" t="80449" r="38844"/>
          <a:stretch/>
        </p:blipFill>
        <p:spPr>
          <a:xfrm rot="16200000">
            <a:off x="-427988" y="3274601"/>
            <a:ext cx="6858002" cy="3087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1180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199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5125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8733"/>
            <a:ext cx="8543925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624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punainen_ylä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99551"/>
            <a:ext cx="8543925" cy="42710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5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punainen_ala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60"/>
            <a:ext cx="8543925" cy="41056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5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sininen_ylä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99551"/>
            <a:ext cx="8543925" cy="42710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5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sininen_ala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60"/>
            <a:ext cx="8543925" cy="41056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7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vaale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D57B924-0395-CA4F-B647-D937553CE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17"/>
          <a:stretch/>
        </p:blipFill>
        <p:spPr>
          <a:xfrm>
            <a:off x="681037" y="-1"/>
            <a:ext cx="2965809" cy="61984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91FA7-D51D-E64B-91BA-B6D12B9F6F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795" y="659567"/>
            <a:ext cx="2598295" cy="2850396"/>
          </a:xfrm>
        </p:spPr>
        <p:txBody>
          <a:bodyPr anchor="b">
            <a:normAutofit/>
          </a:bodyPr>
          <a:lstStyle>
            <a:lvl1pPr algn="l">
              <a:defRPr sz="2925" spc="-16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E316B-7DEB-5D47-B211-12452153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95" y="3602039"/>
            <a:ext cx="2598295" cy="1269765"/>
          </a:xfrm>
        </p:spPr>
        <p:txBody>
          <a:bodyPr>
            <a:normAutofit/>
          </a:bodyPr>
          <a:lstStyle>
            <a:lvl1pPr marL="0" indent="0" algn="l"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6328C96-0B57-C64A-B411-E9ACE946C7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0614" y="5262276"/>
            <a:ext cx="1186656" cy="393700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F6559DE3-09EC-6748-9BDB-7C3F5FEA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94D7F2D-A9A7-DE42-8970-D6457773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C9913C-5E96-874B-88F8-E84F0485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343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sininen_ylä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99551"/>
            <a:ext cx="8543925" cy="42710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3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sininen_ala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60"/>
            <a:ext cx="8543925" cy="41056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7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punainen_ylä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99551"/>
            <a:ext cx="8543925" cy="42710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0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punainen_ala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60"/>
            <a:ext cx="8543925" cy="41056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ihreä_ylä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99551"/>
            <a:ext cx="8543925" cy="42710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1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ihreä_ala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60"/>
            <a:ext cx="8543925" cy="41056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5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keltainen_ylä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99551"/>
            <a:ext cx="8543925" cy="42710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9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keltainen_alak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60"/>
            <a:ext cx="8543925" cy="41056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5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5125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717200"/>
            <a:ext cx="41827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717200"/>
            <a:ext cx="41827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860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punainen_ylä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6815F1-556A-4343-ADBF-491952E2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3219D7-5D30-7849-BA7A-06E1ED6BBC0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19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vaalea_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D57B924-0395-CA4F-B647-D937553CE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17"/>
          <a:stretch/>
        </p:blipFill>
        <p:spPr>
          <a:xfrm>
            <a:off x="681037" y="-1"/>
            <a:ext cx="2965809" cy="61984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91FA7-D51D-E64B-91BA-B6D12B9F6F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795" y="659567"/>
            <a:ext cx="2598295" cy="2850396"/>
          </a:xfrm>
        </p:spPr>
        <p:txBody>
          <a:bodyPr anchor="b">
            <a:normAutofit/>
          </a:bodyPr>
          <a:lstStyle>
            <a:lvl1pPr algn="l">
              <a:defRPr sz="2925" spc="-16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E316B-7DEB-5D47-B211-12452153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95" y="3602039"/>
            <a:ext cx="2598295" cy="1269765"/>
          </a:xfrm>
        </p:spPr>
        <p:txBody>
          <a:bodyPr>
            <a:normAutofit/>
          </a:bodyPr>
          <a:lstStyle>
            <a:lvl1pPr marL="0" indent="0" algn="l"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6328C96-0B57-C64A-B411-E9ACE946C7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0614" y="5262276"/>
            <a:ext cx="1186656" cy="393700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D88E6BC-3390-4741-9EF0-4B5B1F6C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E79E15D-3552-8E48-82D3-33E59435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7FE637-A167-F445-AD98-C06C0162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108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punainen_ala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F698C4-BF07-C647-A3B3-696DFF307A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4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247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sininen_ylä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6815F1-556A-4343-ADBF-491952E2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3219D7-5D30-7849-BA7A-06E1ED6BBC0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749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sininen_ala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F698C4-BF07-C647-A3B3-696DFF307A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4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09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vaalea_sininen_ylä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6815F1-556A-4343-ADBF-491952E2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3219D7-5D30-7849-BA7A-06E1ED6BBC0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139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sininen_ala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F698C4-BF07-C647-A3B3-696DFF307A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4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217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vaalea_punainen_ylä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6815F1-556A-4343-ADBF-491952E2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3219D7-5D30-7849-BA7A-06E1ED6BBC0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562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aalea_punainen_ala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F698C4-BF07-C647-A3B3-696DFF307A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4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64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vihreä_ylä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6815F1-556A-4343-ADBF-491952E2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3219D7-5D30-7849-BA7A-06E1ED6BBC0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322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vihreä_ala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F698C4-BF07-C647-A3B3-696DFF307A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4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021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keltainenä_ylä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545942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>
            <a:off x="0" y="-4932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6815F1-556A-4343-ADBF-491952E2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3219D7-5D30-7849-BA7A-06E1ED6BBC0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1919691"/>
            <a:ext cx="4182750" cy="425430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50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D57B924-0395-CA4F-B647-D937553CE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17"/>
          <a:stretch/>
        </p:blipFill>
        <p:spPr>
          <a:xfrm>
            <a:off x="681037" y="-1"/>
            <a:ext cx="2965809" cy="61984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91FA7-D51D-E64B-91BA-B6D12B9F6F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795" y="659567"/>
            <a:ext cx="2598295" cy="2850396"/>
          </a:xfrm>
        </p:spPr>
        <p:txBody>
          <a:bodyPr anchor="b">
            <a:normAutofit/>
          </a:bodyPr>
          <a:lstStyle>
            <a:lvl1pPr algn="l">
              <a:defRPr sz="2925" spc="-16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E316B-7DEB-5D47-B211-12452153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95" y="3602039"/>
            <a:ext cx="2598295" cy="1269765"/>
          </a:xfrm>
        </p:spPr>
        <p:txBody>
          <a:bodyPr>
            <a:normAutofit/>
          </a:bodyPr>
          <a:lstStyle>
            <a:lvl1pPr marL="0" indent="0" algn="l"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DD575F7-400C-314A-8FDE-3DB2EE137C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0614" y="5262275"/>
            <a:ext cx="1186656" cy="393700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A3F2C055-61F4-EA45-8CE8-389B7289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3637337-C6F2-C648-BD9D-CA338119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CB17411-A56D-ED42-A7B2-564D3839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75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keltainen_ala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1651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041917"/>
            <a:ext cx="693216" cy="2299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4524DB8-365F-AE4E-AB72-0A9E5345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5959406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642E739-5DED-0343-A541-DF87328E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5959406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E06550C-B3E5-4C4A-9345-ABAC47E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5959406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00077-CBB7-144A-91DB-14057DD32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0449"/>
          <a:stretch/>
        </p:blipFill>
        <p:spPr>
          <a:xfrm rot="10800000">
            <a:off x="0" y="6492876"/>
            <a:ext cx="9906000" cy="36512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F698C4-BF07-C647-A3B3-696DFF307A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4" y="1715259"/>
            <a:ext cx="4182750" cy="410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397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2_palstaa_ala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5125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42212" y="2374389"/>
            <a:ext cx="4182750" cy="380257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C995ED-2E3E-1F44-97B6-397E1CD399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1038" y="1559739"/>
            <a:ext cx="4182964" cy="808037"/>
          </a:xfrm>
        </p:spPr>
        <p:txBody>
          <a:bodyPr anchor="b" anchorCtr="0"/>
          <a:lstStyle>
            <a:lvl1pPr marL="0" indent="0">
              <a:buNone/>
              <a:defRPr b="1"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D49B8A8-BA34-D94A-8D7D-E93CB9CF97A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81144" y="2374389"/>
            <a:ext cx="4182750" cy="380257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52BECAD-4FEE-814D-9D1A-4FD1893A68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42053" y="1559739"/>
            <a:ext cx="4182964" cy="808037"/>
          </a:xfrm>
        </p:spPr>
        <p:txBody>
          <a:bodyPr anchor="b" anchorCtr="0"/>
          <a:lstStyle>
            <a:lvl1pPr marL="0" indent="0">
              <a:buNone/>
              <a:defRPr b="1"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8F8EC6A-796B-E649-BDC0-6DBAB62F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6F57C7C-6BF1-774D-BB43-80C87230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9D0469A-D9B6-CE43-B910-F0F83EF6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592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5125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6" y="1717200"/>
            <a:ext cx="27202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AE26BF-8357-5E4C-B145-9C5BAF3E85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592873" y="1717200"/>
            <a:ext cx="27202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94A722E-433D-C045-9C4F-E58F3602682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504712" y="1717200"/>
            <a:ext cx="27202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31803E9-7A66-114D-92F8-3C20FF43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D7394DC-3B03-F44C-BEDD-53220B13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A09524C-6C7A-954A-8649-89357635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600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1-2_pals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5125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6" y="1717200"/>
            <a:ext cx="27202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AE26BF-8357-5E4C-B145-9C5BAF3E85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592873" y="1717200"/>
            <a:ext cx="5632088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A182D9B-7269-9C44-B4B8-008E5966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3CDF8AE-468A-7747-8E5F-C87092998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35BCCCB-0B91-DB43-9081-102DCF0F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098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2-1_pals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365125"/>
            <a:ext cx="8543925" cy="1188000"/>
          </a:xfrm>
        </p:spPr>
        <p:txBody>
          <a:bodyPr anchor="b" anchorCtr="0"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4711" y="1717200"/>
            <a:ext cx="2720250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EE2BDDF-B622-9A4D-8F04-CCBEC3376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6" y="6438862"/>
            <a:ext cx="693216" cy="22999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AE26BF-8357-5E4C-B145-9C5BAF3E85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1038" y="1717200"/>
            <a:ext cx="5632088" cy="44568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9E47BFD-7CD8-8C42-AB78-231F2F09D7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C49005E-FEF7-D84C-A4ED-18146574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2DB285-7504-0D4E-B260-FB8CEB0C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677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DDC436-2D8E-F746-BB62-804076E8EC35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843517"/>
            <a:ext cx="4271963" cy="4890977"/>
          </a:xfrm>
        </p:spPr>
        <p:txBody>
          <a:bodyPr anchor="ctr" anchorCtr="0">
            <a:normAutofit/>
          </a:bodyPr>
          <a:lstStyle>
            <a:lvl1pPr>
              <a:defRPr sz="4388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DD3E7-1537-DF42-BDEC-1F8E539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8" y="6356351"/>
            <a:ext cx="731250" cy="365125"/>
          </a:xfrm>
        </p:spPr>
        <p:txBody>
          <a:bodyPr lIns="0"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AC1EFE8-FF8B-3841-9EEE-DBA03DAB971A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DEA8-BA6B-6349-9534-4CB19DD1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676D2F46-DA1E-AB4F-8C5C-07200A57F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5" y="6438862"/>
            <a:ext cx="693219" cy="22999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8F72F75-9D20-7540-BBEB-2BEEE6E1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365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DDC436-2D8E-F746-BB62-804076E8EC35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DD3E7-1537-DF42-BDEC-1F8E539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8" y="6356351"/>
            <a:ext cx="731250" cy="365125"/>
          </a:xfrm>
        </p:spPr>
        <p:txBody>
          <a:bodyPr lIns="0"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C7561A6-A1BB-B545-B106-371A7EF88016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DEA8-BA6B-6349-9534-4CB19DD1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746BC8F8-9B9E-064E-86DD-6F2D952621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4" y="6438862"/>
            <a:ext cx="693219" cy="22999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A9EB864-D60B-4C4F-BC5F-1E66323C15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843517"/>
            <a:ext cx="4271963" cy="4890977"/>
          </a:xfrm>
        </p:spPr>
        <p:txBody>
          <a:bodyPr anchor="ctr" anchorCtr="0">
            <a:normAutofit/>
          </a:bodyPr>
          <a:lstStyle>
            <a:lvl1pPr>
              <a:defRPr sz="4388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F591779-B4C9-6A4B-B921-8E8706FE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708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vaale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DDC436-2D8E-F746-BB62-804076E8EC35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DD3E7-1537-DF42-BDEC-1F8E539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8" y="6356351"/>
            <a:ext cx="731250" cy="365125"/>
          </a:xfrm>
        </p:spPr>
        <p:txBody>
          <a:bodyPr lIns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23AF3F-7B4A-8449-B7E6-38BFFD73A674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DEA8-BA6B-6349-9534-4CB19DD1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C365157-1448-6A48-B517-C38A131064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4" y="6438861"/>
            <a:ext cx="693219" cy="22999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5DFB496-200C-8040-9BAF-7F89B38726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843517"/>
            <a:ext cx="4271963" cy="4890977"/>
          </a:xfrm>
        </p:spPr>
        <p:txBody>
          <a:bodyPr anchor="ctr" anchorCtr="0">
            <a:normAutofit/>
          </a:bodyPr>
          <a:lstStyle>
            <a:lvl1pPr>
              <a:defRPr sz="4388" cap="none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1EE373C-97AB-AC40-A287-8C320047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8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vaalea_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DDC436-2D8E-F746-BB62-804076E8EC35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DD3E7-1537-DF42-BDEC-1F8E539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8" y="6356351"/>
            <a:ext cx="731250" cy="365125"/>
          </a:xfrm>
        </p:spPr>
        <p:txBody>
          <a:bodyPr lIns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758961-3DF0-BF47-9435-3D3ABCB28F70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DEA8-BA6B-6349-9534-4CB19DD1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C365157-1448-6A48-B517-C38A131064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4" y="6438861"/>
            <a:ext cx="693219" cy="22999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24D0A32-5509-044D-AF4E-CD23BE9B74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843517"/>
            <a:ext cx="4271963" cy="4890977"/>
          </a:xfrm>
        </p:spPr>
        <p:txBody>
          <a:bodyPr anchor="ctr" anchorCtr="0">
            <a:normAutofit/>
          </a:bodyPr>
          <a:lstStyle>
            <a:lvl1pPr>
              <a:defRPr sz="4388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5DD11E9-ABAF-D04C-B436-339A84E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718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DDC436-2D8E-F746-BB62-804076E8EC35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DD3E7-1537-DF42-BDEC-1F8E539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8" y="6356351"/>
            <a:ext cx="731250" cy="365125"/>
          </a:xfrm>
        </p:spPr>
        <p:txBody>
          <a:bodyPr lIns="0"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91030D28-4554-8142-B499-AF31A2514B27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DEA8-BA6B-6349-9534-4CB19DD1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C6B9384-A498-6E40-8F35-B8060F27BF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4" y="6438862"/>
            <a:ext cx="693219" cy="22999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568D42C-5430-BF4F-ACC0-264DFC61A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843517"/>
            <a:ext cx="4271963" cy="4890977"/>
          </a:xfrm>
        </p:spPr>
        <p:txBody>
          <a:bodyPr anchor="ctr" anchorCtr="0">
            <a:normAutofit/>
          </a:bodyPr>
          <a:lstStyle>
            <a:lvl1pPr>
              <a:defRPr sz="4388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63A1E39-6FC8-7B4F-931B-5BBD27F9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28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lehti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D57B924-0395-CA4F-B647-D937553CE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17"/>
          <a:stretch/>
        </p:blipFill>
        <p:spPr>
          <a:xfrm>
            <a:off x="681037" y="-1"/>
            <a:ext cx="2965809" cy="61984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91FA7-D51D-E64B-91BA-B6D12B9F6F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795" y="659567"/>
            <a:ext cx="2598295" cy="2850396"/>
          </a:xfrm>
        </p:spPr>
        <p:txBody>
          <a:bodyPr anchor="b">
            <a:normAutofit/>
          </a:bodyPr>
          <a:lstStyle>
            <a:lvl1pPr algn="l">
              <a:defRPr sz="2925" spc="-16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E316B-7DEB-5D47-B211-12452153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95" y="3602039"/>
            <a:ext cx="2598295" cy="1269765"/>
          </a:xfrm>
        </p:spPr>
        <p:txBody>
          <a:bodyPr>
            <a:normAutofit/>
          </a:bodyPr>
          <a:lstStyle>
            <a:lvl1pPr marL="0" indent="0" algn="l"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159B08B-8C0F-E14B-82BC-2B311DA247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0614" y="5262274"/>
            <a:ext cx="1186656" cy="393700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CB2EC0C-AFAF-2B42-8AEF-64C112F7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7" y="6356351"/>
            <a:ext cx="731250" cy="365125"/>
          </a:xfrm>
        </p:spPr>
        <p:txBody>
          <a:bodyPr lIns="0"/>
          <a:lstStyle>
            <a:lvl1pPr algn="l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1B831793-0CAA-1A4E-B7EF-67949012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A4DE112E-4E39-4D47-8B9A-A326C6AF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 lIns="90000" rIns="90000"/>
          <a:lstStyle>
            <a:lvl1pPr algn="l">
              <a:defRPr/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803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lilehti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DDC436-2D8E-F746-BB62-804076E8EC35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DD3E7-1537-DF42-BDEC-1F8E539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6038" y="6356351"/>
            <a:ext cx="731250" cy="365125"/>
          </a:xfrm>
        </p:spPr>
        <p:txBody>
          <a:bodyPr lIns="0"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8C6A7C5-B53C-3340-9726-2E5E59976359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DEA8-BA6B-6349-9534-4CB19DD1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038" y="6356351"/>
            <a:ext cx="5850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42E32BE-A821-7243-8E3C-13581B4E98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44" y="6438861"/>
            <a:ext cx="693219" cy="22999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10964D9-72A9-6642-BED2-D5F678CD6C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843517"/>
            <a:ext cx="4271963" cy="4890977"/>
          </a:xfrm>
        </p:spPr>
        <p:txBody>
          <a:bodyPr anchor="ctr" anchorCtr="0">
            <a:normAutofit/>
          </a:bodyPr>
          <a:lstStyle>
            <a:lvl1pPr>
              <a:defRPr sz="4388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5EC431B-316C-1C48-B377-4F7BB03C7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7287" y="6356351"/>
            <a:ext cx="43875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090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_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AB0589-2748-EB4D-8267-08A256D25790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1E179-8F7F-7E46-9FA8-5A4EECDE7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1564339"/>
            <a:ext cx="8543925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68BD6F-4909-8946-B127-5D179570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825" y="3204000"/>
            <a:ext cx="8574881" cy="1620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25"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55F01032-19A7-6944-BBBB-CAD50444ED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792" y="5293662"/>
            <a:ext cx="1758416" cy="5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AB0589-2748-EB4D-8267-08A256D25790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1E179-8F7F-7E46-9FA8-5A4EECDE7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1564339"/>
            <a:ext cx="8543925" cy="1325563"/>
          </a:xfrm>
        </p:spPr>
        <p:txBody>
          <a:bodyPr/>
          <a:lstStyle>
            <a:lvl1pPr algn="ctr"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68BD6F-4909-8946-B127-5D179570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429" y="3204000"/>
            <a:ext cx="8576100" cy="1620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25">
                <a:solidFill>
                  <a:schemeClr val="bg1"/>
                </a:solidFill>
              </a:defRPr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35374BD-21A9-C041-9199-A6B7ADA9E1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792" y="5293662"/>
            <a:ext cx="1758416" cy="5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5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_vaale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AB0589-2748-EB4D-8267-08A256D25790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1E179-8F7F-7E46-9FA8-5A4EECDE7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1564339"/>
            <a:ext cx="8543925" cy="1325563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68BD6F-4909-8946-B127-5D179570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429" y="3204000"/>
            <a:ext cx="8576100" cy="1620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C0C4077-A585-744D-B80F-2C14ABAD1F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792" y="5293662"/>
            <a:ext cx="1758416" cy="5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8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_vaalea_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AB0589-2748-EB4D-8267-08A256D25790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1E179-8F7F-7E46-9FA8-5A4EECDE7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1564339"/>
            <a:ext cx="8543925" cy="1325563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68BD6F-4909-8946-B127-5D179570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429" y="3204000"/>
            <a:ext cx="8576100" cy="1620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B517D72-80B6-0849-900C-10377E3731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792" y="5293662"/>
            <a:ext cx="1758416" cy="5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8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AB0589-2748-EB4D-8267-08A256D25790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1E179-8F7F-7E46-9FA8-5A4EECDE7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1564339"/>
            <a:ext cx="8543925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68BD6F-4909-8946-B127-5D179570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429" y="3204000"/>
            <a:ext cx="8576100" cy="1620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6182C35-DC42-FE47-8951-DA27BDC8F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792" y="5877056"/>
            <a:ext cx="1758416" cy="5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6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_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AB0589-2748-EB4D-8267-08A256D25790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1E179-8F7F-7E46-9FA8-5A4EECDE7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038" y="1564339"/>
            <a:ext cx="8543925" cy="1325563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68BD6F-4909-8946-B127-5D179570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429" y="3204000"/>
            <a:ext cx="8576100" cy="1620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25">
                <a:solidFill>
                  <a:schemeClr val="tx1"/>
                </a:solidFill>
              </a:defRPr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F9E0D50-EA66-DE4F-ADD7-3CBBD242E2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792" y="5293662"/>
            <a:ext cx="1758416" cy="5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45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punainen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062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_punainen_3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712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4F3530-E3FD-3C4A-9AE7-C6B0573A5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30366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5C06DE6-576D-2F4A-944E-516663C6B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382212" y="1068082"/>
            <a:ext cx="1842750" cy="5105919"/>
          </a:xfrm>
        </p:spPr>
        <p:txBody>
          <a:bodyPr>
            <a:normAutofit/>
          </a:bodyPr>
          <a:lstStyle>
            <a:lvl1pPr marL="127238" indent="-127238">
              <a:defRPr sz="1463"/>
            </a:lvl1pPr>
            <a:lvl2pPr marL="257400" indent="-127238">
              <a:defRPr sz="1463"/>
            </a:lvl2pPr>
            <a:lvl3pPr marL="386100" indent="-127238">
              <a:defRPr sz="1463"/>
            </a:lvl3pPr>
            <a:lvl4pPr marL="514800" indent="-127238">
              <a:defRPr sz="1463"/>
            </a:lvl4pPr>
            <a:lvl5pPr marL="643500" indent="-127238">
              <a:defRPr sz="1463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227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_punainen_pystykoro_2_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EB09EA36-B177-2247-9F22-785ACA7890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115" t="80449" r="38844"/>
          <a:stretch/>
        </p:blipFill>
        <p:spPr>
          <a:xfrm rot="16200000">
            <a:off x="-427988" y="3274601"/>
            <a:ext cx="6858002" cy="3087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0F8A3-7FC5-EA45-A8B0-0CC202C7DD8C}"/>
              </a:ext>
            </a:extLst>
          </p:cNvPr>
          <p:cNvSpPr/>
          <p:nvPr userDrawn="1"/>
        </p:nvSpPr>
        <p:spPr>
          <a:xfrm>
            <a:off x="0" y="0"/>
            <a:ext cx="30118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8F445-00B5-D74D-A66A-3614C94712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8334" y="1068081"/>
            <a:ext cx="2374582" cy="494361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119D-5FF1-E049-AF28-2CC2DEDB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519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089274-F96C-6C49-86E4-AB46EB35FA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46212" y="1068082"/>
            <a:ext cx="2778750" cy="51059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1245E2-C3F7-9540-A677-917D3735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93712" y="6356351"/>
            <a:ext cx="731250" cy="365125"/>
          </a:xfrm>
        </p:spPr>
        <p:txBody>
          <a:bodyPr lIns="0"/>
          <a:lstStyle>
            <a:lvl1pPr algn="r">
              <a:defRPr/>
            </a:lvl1pPr>
          </a:lstStyle>
          <a:p>
            <a:fld id="{3B62BDCF-7B0D-9449-9CAA-61DCD9119BE1}" type="datetime1">
              <a:rPr lang="fi-FI" smtClean="0"/>
              <a:pPr/>
              <a:t>24.7.2024</a:t>
            </a:fld>
            <a:endParaRPr lang="fi-F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C2DC665-1FF2-CA46-A2A1-60B67DF1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8519" y="6356351"/>
            <a:ext cx="5015193" cy="365125"/>
          </a:xfrm>
        </p:spPr>
        <p:txBody>
          <a:bodyPr/>
          <a:lstStyle>
            <a:lvl1pPr algn="r">
              <a:defRPr/>
            </a:lvl1pPr>
          </a:lstStyle>
          <a:p>
            <a:endParaRPr lang="fi-F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47BF6AA-1D90-3B46-85AD-380D996B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8333" y="6356351"/>
            <a:ext cx="585000" cy="365125"/>
          </a:xfrm>
        </p:spPr>
        <p:txBody>
          <a:bodyPr lIns="90000" rIns="9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34FCD5B-067A-624D-AC7B-21F3CBE738C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243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533F1-C9AA-5F4A-9DD9-1ACF64181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265BE-819A-8841-8381-7A1B08067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91AE9-1D7D-8840-BEB2-B4E3BAD42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EC2B-B36A-B04C-8EBA-24239CA59FD0}" type="datetime1">
              <a:rPr lang="fi-FI" smtClean="0"/>
              <a:t>24.7.2024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F6DD8-8426-D247-8CC8-2F5F7B5E0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9FE4A-F260-E84E-9E2E-4A5E31903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CD5B-067A-624D-AC7B-21F3CBE738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815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718" r:id="rId7"/>
    <p:sldLayoutId id="2147483688" r:id="rId8"/>
    <p:sldLayoutId id="2147483682" r:id="rId9"/>
    <p:sldLayoutId id="2147483683" r:id="rId10"/>
    <p:sldLayoutId id="2147483689" r:id="rId11"/>
    <p:sldLayoutId id="2147483719" r:id="rId12"/>
    <p:sldLayoutId id="2147483684" r:id="rId13"/>
    <p:sldLayoutId id="2147483690" r:id="rId14"/>
    <p:sldLayoutId id="2147483720" r:id="rId15"/>
    <p:sldLayoutId id="2147483685" r:id="rId16"/>
    <p:sldLayoutId id="2147483691" r:id="rId17"/>
    <p:sldLayoutId id="2147483721" r:id="rId18"/>
    <p:sldLayoutId id="2147483686" r:id="rId19"/>
    <p:sldLayoutId id="2147483692" r:id="rId20"/>
    <p:sldLayoutId id="2147483722" r:id="rId21"/>
    <p:sldLayoutId id="2147483687" r:id="rId22"/>
    <p:sldLayoutId id="2147483693" r:id="rId23"/>
    <p:sldLayoutId id="2147483723" r:id="rId24"/>
    <p:sldLayoutId id="2147483650" r:id="rId25"/>
    <p:sldLayoutId id="2147483694" r:id="rId26"/>
    <p:sldLayoutId id="2147483695" r:id="rId27"/>
    <p:sldLayoutId id="2147483698" r:id="rId28"/>
    <p:sldLayoutId id="2147483699" r:id="rId29"/>
    <p:sldLayoutId id="2147483700" r:id="rId30"/>
    <p:sldLayoutId id="2147483701" r:id="rId31"/>
    <p:sldLayoutId id="2147483702" r:id="rId32"/>
    <p:sldLayoutId id="2147483703" r:id="rId33"/>
    <p:sldLayoutId id="2147483704" r:id="rId34"/>
    <p:sldLayoutId id="2147483705" r:id="rId35"/>
    <p:sldLayoutId id="2147483706" r:id="rId36"/>
    <p:sldLayoutId id="2147483707" r:id="rId37"/>
    <p:sldLayoutId id="2147483671" r:id="rId38"/>
    <p:sldLayoutId id="2147483696" r:id="rId39"/>
    <p:sldLayoutId id="2147483697" r:id="rId40"/>
    <p:sldLayoutId id="2147483708" r:id="rId41"/>
    <p:sldLayoutId id="2147483709" r:id="rId42"/>
    <p:sldLayoutId id="2147483710" r:id="rId43"/>
    <p:sldLayoutId id="2147483711" r:id="rId44"/>
    <p:sldLayoutId id="2147483712" r:id="rId45"/>
    <p:sldLayoutId id="2147483713" r:id="rId46"/>
    <p:sldLayoutId id="2147483714" r:id="rId47"/>
    <p:sldLayoutId id="2147483715" r:id="rId48"/>
    <p:sldLayoutId id="2147483716" r:id="rId49"/>
    <p:sldLayoutId id="2147483717" r:id="rId50"/>
    <p:sldLayoutId id="2147483681" r:id="rId51"/>
    <p:sldLayoutId id="2147483672" r:id="rId52"/>
    <p:sldLayoutId id="2147483673" r:id="rId53"/>
    <p:sldLayoutId id="2147483674" r:id="rId54"/>
    <p:sldLayoutId id="2147483675" r:id="rId55"/>
    <p:sldLayoutId id="2147483676" r:id="rId56"/>
    <p:sldLayoutId id="2147483677" r:id="rId57"/>
    <p:sldLayoutId id="2147483678" r:id="rId58"/>
    <p:sldLayoutId id="2147483679" r:id="rId59"/>
    <p:sldLayoutId id="2147483680" r:id="rId60"/>
    <p:sldLayoutId id="2147483665" r:id="rId61"/>
    <p:sldLayoutId id="2147483666" r:id="rId62"/>
    <p:sldLayoutId id="2147483667" r:id="rId63"/>
    <p:sldLayoutId id="2147483668" r:id="rId64"/>
    <p:sldLayoutId id="2147483669" r:id="rId65"/>
    <p:sldLayoutId id="2147483670" r:id="rId6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2925" b="1" kern="1200" cap="all" spc="-16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spcAft>
          <a:spcPts val="81"/>
        </a:spcAft>
        <a:buFont typeface="Arial" panose="020B0604020202020204" pitchFamily="34" charset="0"/>
        <a:buChar char="•"/>
        <a:defRPr sz="195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spcAft>
          <a:spcPts val="81"/>
        </a:spcAft>
        <a:buFont typeface="Arial" panose="020B0604020202020204" pitchFamily="34" charset="0"/>
        <a:buChar char="•"/>
        <a:defRPr sz="195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spcAft>
          <a:spcPts val="81"/>
        </a:spcAft>
        <a:buFont typeface="Arial" panose="020B0604020202020204" pitchFamily="34" charset="0"/>
        <a:buChar char="•"/>
        <a:defRPr sz="195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spcAft>
          <a:spcPts val="81"/>
        </a:spcAft>
        <a:buFont typeface="Arial" panose="020B0604020202020204" pitchFamily="34" charset="0"/>
        <a:buChar char="•"/>
        <a:defRPr sz="19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spcAft>
          <a:spcPts val="81"/>
        </a:spcAft>
        <a:buFont typeface="Arial" panose="020B0604020202020204" pitchFamily="34" charset="0"/>
        <a:buChar char="•"/>
        <a:defRPr sz="19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1038" y="133350"/>
            <a:ext cx="8543925" cy="1143000"/>
          </a:xfrm>
        </p:spPr>
        <p:txBody>
          <a:bodyPr>
            <a:noAutofit/>
          </a:bodyPr>
          <a:lstStyle/>
          <a:p>
            <a:r>
              <a:rPr lang="fi-FI" sz="3600" dirty="0"/>
              <a:t>Syyskausi käynnistyy </a:t>
            </a:r>
            <a:br>
              <a:rPr lang="fi-FI" sz="3600" dirty="0"/>
            </a:br>
            <a:r>
              <a:rPr lang="fi-FI" sz="3600" dirty="0"/>
              <a:t>maanantaina 2.9.2024 alkaen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1038" y="1351721"/>
            <a:ext cx="8543925" cy="47252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i-FI" sz="1800" b="0" i="0" dirty="0">
                <a:solidFill>
                  <a:srgbClr val="212529"/>
                </a:solidFill>
                <a:effectLst/>
              </a:rPr>
              <a:t>Vesijumppien hakuaika on </a:t>
            </a:r>
            <a:r>
              <a:rPr lang="fi-FI" sz="1800" b="1" dirty="0">
                <a:solidFill>
                  <a:srgbClr val="212529"/>
                </a:solidFill>
              </a:rPr>
              <a:t>30</a:t>
            </a:r>
            <a:r>
              <a:rPr lang="fi-FI" sz="1800" b="1" i="0" dirty="0">
                <a:solidFill>
                  <a:srgbClr val="212529"/>
                </a:solidFill>
                <a:effectLst/>
              </a:rPr>
              <a:t>.7.-19.8.2024. </a:t>
            </a:r>
            <a:r>
              <a:rPr lang="fi-FI" sz="1800" b="0" i="0" dirty="0">
                <a:solidFill>
                  <a:srgbClr val="212529"/>
                </a:solidFill>
                <a:effectLst/>
              </a:rPr>
              <a:t>Mikäli ryhmä tulee täyteen, osallistujat arvotaan. Vain yhteen vesijumpparyhmään voi ilmoittautua. Katsothan tarkkaan ryhmän, jonne haet. Ilmoittautuminen tapahtuu </a:t>
            </a:r>
            <a:r>
              <a:rPr lang="fi-FI" sz="1800" b="0" i="0" dirty="0" err="1">
                <a:solidFill>
                  <a:srgbClr val="212529"/>
                </a:solidFill>
                <a:effectLst/>
              </a:rPr>
              <a:t>Hellewi</a:t>
            </a:r>
            <a:r>
              <a:rPr lang="fi-FI" sz="1800" b="0" i="0" dirty="0">
                <a:solidFill>
                  <a:srgbClr val="212529"/>
                </a:solidFill>
                <a:effectLst/>
              </a:rPr>
              <a:t>-järjestelmän kautta.</a:t>
            </a:r>
          </a:p>
          <a:p>
            <a:pPr>
              <a:lnSpc>
                <a:spcPct val="150000"/>
              </a:lnSpc>
            </a:pPr>
            <a:r>
              <a:rPr lang="fi-FI" sz="1800" b="0" i="0" dirty="0">
                <a:solidFill>
                  <a:srgbClr val="212529"/>
                </a:solidFill>
                <a:effectLst/>
              </a:rPr>
              <a:t>Erityiskuntosaliryhmä vaatii myös ilmoittautumisen </a:t>
            </a:r>
            <a:r>
              <a:rPr lang="fi-FI" sz="1800" b="0" i="0" dirty="0" err="1">
                <a:solidFill>
                  <a:srgbClr val="212529"/>
                </a:solidFill>
                <a:effectLst/>
              </a:rPr>
              <a:t>Hellewi</a:t>
            </a:r>
            <a:r>
              <a:rPr lang="fi-FI" sz="1800" dirty="0">
                <a:solidFill>
                  <a:srgbClr val="212529"/>
                </a:solidFill>
              </a:rPr>
              <a:t>-järjestelmässä.</a:t>
            </a:r>
            <a:endParaRPr lang="fi-FI" sz="1800" b="0" i="0" dirty="0">
              <a:solidFill>
                <a:srgbClr val="212529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endParaRPr lang="fi-FI" sz="1800" b="0" i="0" dirty="0">
              <a:solidFill>
                <a:srgbClr val="212529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i-FI" sz="2000" b="1" dirty="0">
                <a:solidFill>
                  <a:srgbClr val="212529"/>
                </a:solidFill>
              </a:rPr>
              <a:t>Tarvitsetko apua vesijumppiin ilmoittautumisessa? </a:t>
            </a:r>
          </a:p>
          <a:p>
            <a:pPr marL="0" indent="0" algn="l">
              <a:buNone/>
            </a:pPr>
            <a:r>
              <a:rPr lang="fi-FI" sz="2000" i="0" dirty="0">
                <a:solidFill>
                  <a:srgbClr val="212529"/>
                </a:solidFill>
                <a:effectLst/>
              </a:rPr>
              <a:t>Liikunnanohjaaja ottaa ilmoittautumisia vastaan vapaa-aikakeskuksella</a:t>
            </a:r>
            <a:br>
              <a:rPr lang="fi-FI" sz="2000" i="0" dirty="0">
                <a:solidFill>
                  <a:srgbClr val="212529"/>
                </a:solidFill>
                <a:effectLst/>
              </a:rPr>
            </a:br>
            <a:r>
              <a:rPr lang="fi-FI" sz="2000" i="0" dirty="0">
                <a:solidFill>
                  <a:srgbClr val="212529"/>
                </a:solidFill>
                <a:effectLst/>
              </a:rPr>
              <a:t>(Urheilutie 10).</a:t>
            </a:r>
          </a:p>
          <a:p>
            <a:pPr algn="l"/>
            <a:r>
              <a:rPr lang="fi-FI" sz="2000" b="1" i="0" dirty="0">
                <a:solidFill>
                  <a:srgbClr val="212529"/>
                </a:solidFill>
                <a:effectLst/>
              </a:rPr>
              <a:t>Tiistaina 30.7.2024 klo 9.00-11.00</a:t>
            </a:r>
          </a:p>
          <a:p>
            <a:pPr algn="l"/>
            <a:r>
              <a:rPr lang="fi-FI" sz="2000" b="1" dirty="0">
                <a:solidFill>
                  <a:srgbClr val="212529"/>
                </a:solidFill>
              </a:rPr>
              <a:t>Tiistaina</a:t>
            </a:r>
            <a:r>
              <a:rPr lang="fi-FI" sz="2000" b="1" i="0" dirty="0">
                <a:solidFill>
                  <a:srgbClr val="212529"/>
                </a:solidFill>
                <a:effectLst/>
              </a:rPr>
              <a:t> 6.8.2022 klo 9.00-11.00</a:t>
            </a:r>
          </a:p>
          <a:p>
            <a:pPr marL="0" indent="0" algn="l">
              <a:buNone/>
            </a:pPr>
            <a:endParaRPr lang="fi-FI" sz="2000" b="1" dirty="0">
              <a:solidFill>
                <a:srgbClr val="2125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Pirkkalan_värit 2">
      <a:dk1>
        <a:srgbClr val="000000"/>
      </a:dk1>
      <a:lt1>
        <a:srgbClr val="FFFFFF"/>
      </a:lt1>
      <a:dk2>
        <a:srgbClr val="F14437"/>
      </a:dk2>
      <a:lt2>
        <a:srgbClr val="FFFFFF"/>
      </a:lt2>
      <a:accent1>
        <a:srgbClr val="F14437"/>
      </a:accent1>
      <a:accent2>
        <a:srgbClr val="004075"/>
      </a:accent2>
      <a:accent3>
        <a:srgbClr val="D3F0FF"/>
      </a:accent3>
      <a:accent4>
        <a:srgbClr val="FFE8ED"/>
      </a:accent4>
      <a:accent5>
        <a:srgbClr val="125C4F"/>
      </a:accent5>
      <a:accent6>
        <a:srgbClr val="FFF5A1"/>
      </a:accent6>
      <a:hlink>
        <a:srgbClr val="003B6E"/>
      </a:hlink>
      <a:folHlink>
        <a:srgbClr val="7F9FBA"/>
      </a:folHlink>
    </a:clrScheme>
    <a:fontScheme name="Pirkkala">
      <a:majorFont>
        <a:latin typeface="Consola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kala_powerpoint.pptx [Vain luku]" id="{1E6B81AF-0A16-4650-AA13-C418362DB4B2}" vid="{4499D9AF-1742-4BFA-B39D-72DBC53545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Pirkkala_powerpoint</Template>
  <TotalTime>311</TotalTime>
  <Words>68</Words>
  <Application>Microsoft Office PowerPoint</Application>
  <PresentationFormat>A4-paperi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Consolas</vt:lpstr>
      <vt:lpstr>Corbel</vt:lpstr>
      <vt:lpstr>Office-teema</vt:lpstr>
      <vt:lpstr>Syyskausi käynnistyy  maanantaina 2.9.2024 alkaen</vt:lpstr>
    </vt:vector>
  </TitlesOfParts>
  <Company>Tampere Opetus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fontti consolas</dc:title>
  <dc:creator>Mankki Reija</dc:creator>
  <cp:lastModifiedBy>Hannula Anna</cp:lastModifiedBy>
  <cp:revision>22</cp:revision>
  <cp:lastPrinted>2020-11-26T05:12:29Z</cp:lastPrinted>
  <dcterms:created xsi:type="dcterms:W3CDTF">2019-06-17T08:05:19Z</dcterms:created>
  <dcterms:modified xsi:type="dcterms:W3CDTF">2024-07-24T06:39:08Z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-987785363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Reija.Mankki@pirkkala.fi</vt:lpwstr>
  </property>
  <property fmtid="{D5CDD505-2E9C-101B-9397-08002B2CF9AE}" pid="6" name="_AuthorEmailDisplayName">
    <vt:lpwstr>Mankki Reija</vt:lpwstr>
  </property>
  <property fmtid="{D5CDD505-2E9C-101B-9397-08002B2CF9AE}" pid="7" name="_PreviousAdHocReviewCycleID">
    <vt:i4>-284981688</vt:i4>
  </property>
</Properties>
</file>